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9" r:id="rId3"/>
    <p:sldId id="269" r:id="rId4"/>
    <p:sldId id="268" r:id="rId5"/>
    <p:sldId id="258" r:id="rId6"/>
    <p:sldId id="273" r:id="rId7"/>
    <p:sldId id="265" r:id="rId8"/>
    <p:sldId id="270" r:id="rId9"/>
    <p:sldId id="260" r:id="rId10"/>
    <p:sldId id="274" r:id="rId11"/>
    <p:sldId id="261" r:id="rId12"/>
    <p:sldId id="272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22" autoAdjust="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C9EE6C0-63C3-4A0D-9245-2FE7B29CAF8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EE6C0-63C3-4A0D-9245-2FE7B29CAF8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C9EE6C0-63C3-4A0D-9245-2FE7B29CAF85}" type="datetimeFigureOut">
              <a:rPr lang="en-US" smtClean="0"/>
              <a:t>2/26/2015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54AD25D-96A5-4AC9-84B2-C21F424631DC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7659" y="609600"/>
            <a:ext cx="5268685" cy="569386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Unit 3</a:t>
            </a:r>
          </a:p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Chapter 5</a:t>
            </a: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Lesson 1</a:t>
            </a:r>
          </a:p>
          <a:p>
            <a:pPr algn="ctr"/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Day 1</a:t>
            </a:r>
          </a:p>
          <a:p>
            <a:pPr algn="ctr"/>
            <a:endParaRPr lang="en-US" sz="54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Pages 126-132; 145-146</a:t>
            </a:r>
            <a:endParaRPr lang="en-US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168063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Look at the picture on pg. 127 </a:t>
            </a:r>
            <a:r>
              <a:rPr lang="en-US" sz="4000" dirty="0" smtClean="0">
                <a:latin typeface="Bookman Old Style" pitchFamily="18" charset="0"/>
              </a:rPr>
              <a:t>in your text, read the caption, and answer the following question:  Do you think William Penn got a good deal?  Why or why not?  Please write three lines explaining your thinking.</a:t>
            </a:r>
            <a:endParaRPr lang="en-US" sz="4000" dirty="0"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8840" y="152400"/>
            <a:ext cx="68625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Please Do Now!</a:t>
            </a:r>
            <a:endParaRPr lang="en-US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6030686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ookman Old Style" panose="02050604050505020204" pitchFamily="18" charset="0"/>
              </a:rPr>
              <a:t>Share what you wrote with your partner.</a:t>
            </a:r>
            <a:endParaRPr lang="en-US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3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C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441" y="304800"/>
            <a:ext cx="7700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Penn wanted to name the new colony “</a:t>
            </a:r>
            <a:r>
              <a:rPr lang="en-US" sz="4000" u="sng" dirty="0" smtClean="0">
                <a:latin typeface="Bookman Old Style" pitchFamily="18" charset="0"/>
              </a:rPr>
              <a:t>Sylvania</a:t>
            </a:r>
            <a:r>
              <a:rPr lang="en-US" sz="4000" dirty="0" smtClean="0">
                <a:latin typeface="Bookman Old Style" pitchFamily="18" charset="0"/>
              </a:rPr>
              <a:t>” which means “</a:t>
            </a:r>
            <a:r>
              <a:rPr lang="en-US" sz="4000" u="sng" dirty="0" smtClean="0">
                <a:latin typeface="Bookman Old Style" pitchFamily="18" charset="0"/>
              </a:rPr>
              <a:t>woods</a:t>
            </a:r>
            <a:r>
              <a:rPr lang="en-US" sz="4000" dirty="0" smtClean="0">
                <a:latin typeface="Bookman Old Style" pitchFamily="18" charset="0"/>
              </a:rPr>
              <a:t>.”  The king wanted William to name it after his </a:t>
            </a:r>
            <a:r>
              <a:rPr lang="en-US" sz="4000" u="sng" dirty="0" smtClean="0">
                <a:latin typeface="Bookman Old Style" pitchFamily="18" charset="0"/>
              </a:rPr>
              <a:t>father</a:t>
            </a:r>
            <a:r>
              <a:rPr lang="en-US" sz="4000" dirty="0" smtClean="0">
                <a:latin typeface="Bookman Old Style" pitchFamily="18" charset="0"/>
              </a:rPr>
              <a:t>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6146" name="Picture 2" descr="http://www.mapsofpa.com/articlepics/1681det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62988"/>
            <a:ext cx="2971800" cy="27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20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B0F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1441" y="457200"/>
            <a:ext cx="7700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They </a:t>
            </a:r>
            <a:r>
              <a:rPr lang="en-US" sz="4000" u="sng" dirty="0" smtClean="0">
                <a:latin typeface="Bookman Old Style" pitchFamily="18" charset="0"/>
              </a:rPr>
              <a:t>compromised</a:t>
            </a:r>
            <a:r>
              <a:rPr lang="en-US" sz="4000" dirty="0" smtClean="0">
                <a:latin typeface="Bookman Old Style" pitchFamily="18" charset="0"/>
              </a:rPr>
              <a:t> and called it “Pennsylvania.”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3074" name="Picture 2" descr="http://www.ut2004maps.com/wp-content/uploads/Map%20Of%20Pennsylvania%20Colo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4724400" cy="334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8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486" y="1447800"/>
            <a:ext cx="873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Who are the Quakers and why did they want to come to America?</a:t>
            </a:r>
            <a:endParaRPr lang="en-US" sz="4000" dirty="0" smtClean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152400"/>
            <a:ext cx="47612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Exit Question</a:t>
            </a:r>
            <a:endParaRPr lang="en-U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http://www.archstreetfriends.org/exhibit/pics/11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860" y="2928257"/>
            <a:ext cx="544285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9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16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Bookman Old Style" pitchFamily="18" charset="0"/>
              </a:rPr>
              <a:t>Write one possible question for each of the following words:</a:t>
            </a:r>
          </a:p>
        </p:txBody>
      </p:sp>
      <p:sp>
        <p:nvSpPr>
          <p:cNvPr id="4" name="Rectangle 3"/>
          <p:cNvSpPr/>
          <p:nvPr/>
        </p:nvSpPr>
        <p:spPr>
          <a:xfrm>
            <a:off x="983493" y="111204"/>
            <a:ext cx="70246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Possible Questions</a:t>
            </a:r>
            <a:endParaRPr lang="en-US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86670"/>
            <a:ext cx="2368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Quaker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6055" y="2895600"/>
            <a:ext cx="2267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charter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2886670"/>
            <a:ext cx="1071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jail</a:t>
            </a:r>
            <a:endParaRPr lang="en-US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743" y="45720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Share your questions with your partner.</a:t>
            </a:r>
            <a:endParaRPr lang="en-US" sz="40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England took </a:t>
            </a:r>
            <a:r>
              <a:rPr lang="en-US" sz="4000" u="sng" dirty="0" smtClean="0">
                <a:latin typeface="Bookman Old Style" pitchFamily="18" charset="0"/>
              </a:rPr>
              <a:t>control</a:t>
            </a:r>
            <a:r>
              <a:rPr lang="en-US" sz="4000" dirty="0" smtClean="0">
                <a:latin typeface="Bookman Old Style" pitchFamily="18" charset="0"/>
              </a:rPr>
              <a:t> of what is now </a:t>
            </a:r>
            <a:r>
              <a:rPr lang="en-US" sz="4000" u="sng" dirty="0" smtClean="0">
                <a:latin typeface="Bookman Old Style" pitchFamily="18" charset="0"/>
              </a:rPr>
              <a:t>Pennsylvania</a:t>
            </a:r>
            <a:r>
              <a:rPr lang="en-US" sz="4000" dirty="0" smtClean="0">
                <a:latin typeface="Bookman Old Style" pitchFamily="18" charset="0"/>
              </a:rPr>
              <a:t> in 1664.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026" name="Picture 2" descr="http://www.sonofthesouth.net/revolutionary-war/colonies/stuyvesant-new-nether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7" y="1995311"/>
            <a:ext cx="583882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William </a:t>
            </a:r>
            <a:r>
              <a:rPr lang="en-US" sz="4000" u="sng" dirty="0" smtClean="0">
                <a:latin typeface="Bookman Old Style" pitchFamily="18" charset="0"/>
              </a:rPr>
              <a:t>Penn</a:t>
            </a:r>
            <a:r>
              <a:rPr lang="en-US" sz="4000" dirty="0" smtClean="0">
                <a:latin typeface="Bookman Old Style" pitchFamily="18" charset="0"/>
              </a:rPr>
              <a:t> was born in </a:t>
            </a:r>
            <a:r>
              <a:rPr lang="en-US" sz="4000" u="sng" dirty="0" smtClean="0">
                <a:latin typeface="Bookman Old Style" pitchFamily="18" charset="0"/>
              </a:rPr>
              <a:t>England</a:t>
            </a:r>
            <a:r>
              <a:rPr lang="en-US" sz="4000" dirty="0" smtClean="0">
                <a:latin typeface="Bookman Old Style" pitchFamily="18" charset="0"/>
              </a:rPr>
              <a:t> on October 14, 1644.  His father was a famous </a:t>
            </a:r>
            <a:r>
              <a:rPr lang="en-US" sz="4000" u="sng" dirty="0" smtClean="0">
                <a:latin typeface="Bookman Old Style" pitchFamily="18" charset="0"/>
              </a:rPr>
              <a:t>admiral</a:t>
            </a:r>
            <a:r>
              <a:rPr lang="en-US" sz="4000" dirty="0" smtClean="0">
                <a:latin typeface="Bookman Old Style" pitchFamily="18" charset="0"/>
              </a:rPr>
              <a:t> in the British navy.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2050" name="Picture 2" descr="http://www.penntreatymuseum.org/images/William%20Penn%20Section/Sir%20Wm%20Penn%20ca.%201621%20-%201670,%20William%20Penn%27s%20Fa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2961374" cy="364922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2.gstatic.com/images?q=tbn:ANd9GcQ8SLbc8_w-e466N2w351Uum1oLrtnbgM1gpJcAJHxAksf1jTM8ww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7" y="2438400"/>
            <a:ext cx="3424543" cy="42121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8422" y="304800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In </a:t>
            </a:r>
            <a:r>
              <a:rPr lang="en-US" sz="4000" dirty="0">
                <a:latin typeface="Bookman Old Style" pitchFamily="18" charset="0"/>
              </a:rPr>
              <a:t>1647, </a:t>
            </a:r>
            <a:r>
              <a:rPr lang="en-US" sz="4000" u="sng" dirty="0">
                <a:latin typeface="Bookman Old Style" pitchFamily="18" charset="0"/>
              </a:rPr>
              <a:t>George Fox </a:t>
            </a:r>
            <a:r>
              <a:rPr lang="en-US" sz="4000" dirty="0">
                <a:latin typeface="Bookman Old Style" pitchFamily="18" charset="0"/>
              </a:rPr>
              <a:t>founded the Religious Society of </a:t>
            </a:r>
            <a:r>
              <a:rPr lang="en-US" sz="4000" dirty="0" smtClean="0">
                <a:latin typeface="Bookman Old Style" pitchFamily="18" charset="0"/>
              </a:rPr>
              <a:t>Friends, also known as </a:t>
            </a:r>
            <a:r>
              <a:rPr lang="en-US" sz="4000" u="sng" dirty="0" smtClean="0">
                <a:latin typeface="Bookman Old Style" pitchFamily="18" charset="0"/>
              </a:rPr>
              <a:t>Quakers</a:t>
            </a:r>
            <a:r>
              <a:rPr lang="en-US" sz="4000" dirty="0" smtClean="0">
                <a:latin typeface="Bookman Old Style" pitchFamily="18" charset="0"/>
              </a:rPr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03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FF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2349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Bookman Old Style" pitchFamily="18" charset="0"/>
              </a:rPr>
              <a:t>Quakers believed in living </a:t>
            </a:r>
            <a:r>
              <a:rPr lang="en-US" sz="4000" u="sng" dirty="0" smtClean="0">
                <a:solidFill>
                  <a:schemeClr val="bg1"/>
                </a:solidFill>
                <a:latin typeface="Bookman Old Style" pitchFamily="18" charset="0"/>
              </a:rPr>
              <a:t>simple</a:t>
            </a:r>
            <a:r>
              <a:rPr lang="en-US" sz="4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Bookman Old Style" pitchFamily="18" charset="0"/>
              </a:rPr>
              <a:t>lives.  They believed in </a:t>
            </a:r>
            <a:r>
              <a:rPr lang="en-US" sz="4000" u="sng" dirty="0" smtClean="0">
                <a:solidFill>
                  <a:schemeClr val="bg1"/>
                </a:solidFill>
                <a:latin typeface="Bookman Old Style" pitchFamily="18" charset="0"/>
              </a:rPr>
              <a:t>peace</a:t>
            </a:r>
            <a:r>
              <a:rPr lang="en-US" sz="4000" dirty="0" smtClean="0">
                <a:solidFill>
                  <a:schemeClr val="bg1"/>
                </a:solidFill>
                <a:latin typeface="Bookman Old Style" pitchFamily="18" charset="0"/>
              </a:rPr>
              <a:t> and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Bookman Old Style" pitchFamily="18" charset="0"/>
              </a:rPr>
              <a:t>treating others </a:t>
            </a:r>
            <a:r>
              <a:rPr lang="en-US" sz="4000" u="sng" dirty="0" smtClean="0">
                <a:solidFill>
                  <a:schemeClr val="bg1"/>
                </a:solidFill>
                <a:latin typeface="Bookman Old Style" pitchFamily="18" charset="0"/>
              </a:rPr>
              <a:t>fairly</a:t>
            </a:r>
            <a:r>
              <a:rPr lang="en-US" sz="4000" dirty="0" smtClean="0">
                <a:solidFill>
                  <a:schemeClr val="bg1"/>
                </a:solidFill>
                <a:latin typeface="Bookman Old Style" pitchFamily="18" charset="0"/>
              </a:rPr>
              <a:t>. They also 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Bookman Old Style" pitchFamily="18" charset="0"/>
              </a:rPr>
              <a:t>thought all people were created </a:t>
            </a:r>
            <a:r>
              <a:rPr lang="en-US" sz="4000" u="sng" dirty="0" smtClean="0">
                <a:solidFill>
                  <a:schemeClr val="bg1"/>
                </a:solidFill>
                <a:latin typeface="Bookman Old Style" pitchFamily="18" charset="0"/>
              </a:rPr>
              <a:t>equal</a:t>
            </a:r>
            <a:r>
              <a:rPr lang="en-US" sz="4000" dirty="0" smtClean="0">
                <a:solidFill>
                  <a:schemeClr val="bg1"/>
                </a:solidFill>
                <a:latin typeface="Bookman Old Style" pitchFamily="18" charset="0"/>
              </a:rPr>
              <a:t>. </a:t>
            </a:r>
            <a:endParaRPr lang="en-US" sz="4000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4098" name="Picture 2" descr="http://www.ohiohistorycentral.org/images/AL01021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63" y="3691982"/>
            <a:ext cx="3810000" cy="2647951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00400" y="6342755"/>
            <a:ext cx="2770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ookman Old Style" pitchFamily="18" charset="0"/>
              </a:rPr>
              <a:t>Quaker Meeting House</a:t>
            </a:r>
            <a:endParaRPr lang="en-US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39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92D05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worldandi.com/newhome/public/2003/august/graphics/clpub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52800"/>
            <a:ext cx="33337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845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Quakers often got in trouble and went to </a:t>
            </a:r>
            <a:r>
              <a:rPr lang="en-US" sz="4000" u="sng" dirty="0" smtClean="0">
                <a:latin typeface="Bookman Old Style" pitchFamily="18" charset="0"/>
              </a:rPr>
              <a:t>jail</a:t>
            </a:r>
            <a:r>
              <a:rPr lang="en-US" sz="4000" dirty="0" smtClean="0">
                <a:latin typeface="Bookman Old Style" pitchFamily="18" charset="0"/>
              </a:rPr>
              <a:t> because they didn’t attend the </a:t>
            </a:r>
            <a:r>
              <a:rPr lang="en-US" sz="4000" u="sng" dirty="0" smtClean="0">
                <a:latin typeface="Bookman Old Style" pitchFamily="18" charset="0"/>
              </a:rPr>
              <a:t>Church</a:t>
            </a:r>
            <a:r>
              <a:rPr lang="en-US" sz="4000" dirty="0" smtClean="0">
                <a:latin typeface="Bookman Old Style" pitchFamily="18" charset="0"/>
              </a:rPr>
              <a:t> of England or take their </a:t>
            </a:r>
            <a:r>
              <a:rPr lang="en-US" sz="4000" u="sng" dirty="0" smtClean="0">
                <a:latin typeface="Bookman Old Style" pitchFamily="18" charset="0"/>
              </a:rPr>
              <a:t>hats</a:t>
            </a:r>
            <a:r>
              <a:rPr lang="en-US" sz="4000" dirty="0" smtClean="0">
                <a:latin typeface="Bookman Old Style" pitchFamily="18" charset="0"/>
              </a:rPr>
              <a:t> off for the king.</a:t>
            </a:r>
            <a:endParaRPr lang="en-US" sz="4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7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0070C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" y="3810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William Penn became a </a:t>
            </a:r>
            <a:r>
              <a:rPr lang="en-US" sz="4000" u="sng" dirty="0" smtClean="0">
                <a:latin typeface="Bookman Old Style" pitchFamily="18" charset="0"/>
              </a:rPr>
              <a:t>Quaker</a:t>
            </a:r>
            <a:r>
              <a:rPr lang="en-US" sz="4000" dirty="0" smtClean="0">
                <a:latin typeface="Bookman Old Style" pitchFamily="18" charset="0"/>
              </a:rPr>
              <a:t> when he was </a:t>
            </a:r>
            <a:r>
              <a:rPr lang="en-US" sz="4000" u="sng" dirty="0" smtClean="0">
                <a:latin typeface="Bookman Old Style" pitchFamily="18" charset="0"/>
              </a:rPr>
              <a:t>23</a:t>
            </a:r>
            <a:r>
              <a:rPr lang="en-US" sz="4000" dirty="0" smtClean="0">
                <a:latin typeface="Bookman Old Style" pitchFamily="18" charset="0"/>
              </a:rPr>
              <a:t> years old.</a:t>
            </a:r>
            <a:endParaRPr lang="en-US" sz="4000" dirty="0">
              <a:latin typeface="Bookman Old Style" pitchFamily="18" charset="0"/>
            </a:endParaRPr>
          </a:p>
        </p:txBody>
      </p:sp>
      <p:pic>
        <p:nvPicPr>
          <p:cNvPr id="1026" name="Picture 2" descr="http://www.plainquaker.org/frie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033" y="2057400"/>
            <a:ext cx="525293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8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rgbClr val="FF0000"/>
            </a:gs>
            <a:gs pos="100000">
              <a:schemeClr val="bg2">
                <a:shade val="80000"/>
              </a:schemeClr>
            </a:gs>
          </a:gsLst>
          <a:path path="circle">
            <a:fillToRect l="50000" t="10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316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ookman Old Style" pitchFamily="18" charset="0"/>
              </a:rPr>
              <a:t>When William Penn’s father died,</a:t>
            </a:r>
          </a:p>
          <a:p>
            <a:pPr algn="ctr"/>
            <a:r>
              <a:rPr lang="en-US" sz="4000" u="sng" dirty="0" smtClean="0">
                <a:latin typeface="Bookman Old Style" pitchFamily="18" charset="0"/>
              </a:rPr>
              <a:t>King Charles II </a:t>
            </a:r>
            <a:r>
              <a:rPr lang="en-US" sz="4000" dirty="0" smtClean="0">
                <a:latin typeface="Bookman Old Style" pitchFamily="18" charset="0"/>
              </a:rPr>
              <a:t>owed him money.</a:t>
            </a:r>
          </a:p>
          <a:p>
            <a:pPr algn="ctr"/>
            <a:r>
              <a:rPr lang="en-US" sz="4000" dirty="0" smtClean="0">
                <a:latin typeface="Bookman Old Style" pitchFamily="18" charset="0"/>
              </a:rPr>
              <a:t>So to pay off the </a:t>
            </a:r>
            <a:r>
              <a:rPr lang="en-US" sz="4000" u="sng" dirty="0" smtClean="0">
                <a:latin typeface="Bookman Old Style" pitchFamily="18" charset="0"/>
              </a:rPr>
              <a:t>debt</a:t>
            </a:r>
            <a:r>
              <a:rPr lang="en-US" sz="4000" dirty="0" smtClean="0">
                <a:latin typeface="Bookman Old Style" pitchFamily="18" charset="0"/>
              </a:rPr>
              <a:t>, the king gave</a:t>
            </a:r>
            <a:r>
              <a:rPr lang="en-US" sz="4000" dirty="0">
                <a:latin typeface="Bookman Old Style" pitchFamily="18" charset="0"/>
              </a:rPr>
              <a:t> </a:t>
            </a:r>
            <a:r>
              <a:rPr lang="en-US" sz="4000" dirty="0" smtClean="0">
                <a:latin typeface="Bookman Old Style" pitchFamily="18" charset="0"/>
              </a:rPr>
              <a:t>William land in </a:t>
            </a:r>
            <a:r>
              <a:rPr lang="en-US" sz="4000" u="sng" dirty="0" smtClean="0">
                <a:latin typeface="Bookman Old Style" pitchFamily="18" charset="0"/>
              </a:rPr>
              <a:t>America</a:t>
            </a:r>
            <a:r>
              <a:rPr lang="en-US" sz="4000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ookman Old Style" pitchFamily="18" charset="0"/>
              </a:rPr>
              <a:t>This was called the </a:t>
            </a:r>
            <a:r>
              <a:rPr lang="en-US" sz="3600" u="sng" dirty="0" smtClean="0">
                <a:latin typeface="Bookman Old Style" pitchFamily="18" charset="0"/>
              </a:rPr>
              <a:t>Charter of 1681</a:t>
            </a:r>
            <a:r>
              <a:rPr lang="en-US" sz="3600" dirty="0" smtClean="0">
                <a:latin typeface="Bookman Old Style" pitchFamily="18" charset="0"/>
              </a:rPr>
              <a:t>.</a:t>
            </a:r>
            <a:endParaRPr lang="en-US" sz="3600" dirty="0">
              <a:latin typeface="Bookman Old Style" pitchFamily="18" charset="0"/>
            </a:endParaRPr>
          </a:p>
        </p:txBody>
      </p:sp>
      <p:pic>
        <p:nvPicPr>
          <p:cNvPr id="5122" name="Picture 2" descr="http://www.monroehistorical.org/articles/files/page2_blog_entry3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9345"/>
            <a:ext cx="4267200" cy="3063632"/>
          </a:xfrm>
          <a:prstGeom prst="rect">
            <a:avLst/>
          </a:prstGeom>
          <a:noFill/>
          <a:ln w="38100">
            <a:solidFill>
              <a:srgbClr val="002060"/>
            </a:solidFill>
            <a:prstDash val="soli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295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Bloomsburg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Runkle</dc:creator>
  <cp:lastModifiedBy>admin</cp:lastModifiedBy>
  <cp:revision>38</cp:revision>
  <dcterms:created xsi:type="dcterms:W3CDTF">2011-03-16T19:43:07Z</dcterms:created>
  <dcterms:modified xsi:type="dcterms:W3CDTF">2015-02-26T22:13:37Z</dcterms:modified>
</cp:coreProperties>
</file>